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64" r:id="rId8"/>
    <p:sldId id="258" r:id="rId9"/>
    <p:sldId id="259" r:id="rId10"/>
    <p:sldId id="261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4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B01-35C3-4087-B4D7-070D8DB89D0F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65C5-1330-4D56-AEF9-33A459714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44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B01-35C3-4087-B4D7-070D8DB89D0F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65C5-1330-4D56-AEF9-33A459714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9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B01-35C3-4087-B4D7-070D8DB89D0F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65C5-1330-4D56-AEF9-33A459714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12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B01-35C3-4087-B4D7-070D8DB89D0F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65C5-1330-4D56-AEF9-33A459714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2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B01-35C3-4087-B4D7-070D8DB89D0F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65C5-1330-4D56-AEF9-33A459714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52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B01-35C3-4087-B4D7-070D8DB89D0F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65C5-1330-4D56-AEF9-33A459714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2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B01-35C3-4087-B4D7-070D8DB89D0F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65C5-1330-4D56-AEF9-33A459714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7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B01-35C3-4087-B4D7-070D8DB89D0F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65C5-1330-4D56-AEF9-33A459714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1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B01-35C3-4087-B4D7-070D8DB89D0F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65C5-1330-4D56-AEF9-33A459714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3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B01-35C3-4087-B4D7-070D8DB89D0F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65C5-1330-4D56-AEF9-33A459714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6B01-35C3-4087-B4D7-070D8DB89D0F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65C5-1330-4D56-AEF9-33A459714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01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56B01-35C3-4087-B4D7-070D8DB89D0F}" type="datetimeFigureOut">
              <a:rPr lang="en-GB" smtClean="0"/>
              <a:t>22/12/2017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B65C5-1330-4D56-AEF9-33A459714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4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000" t="21667" r="16001" b="35000"/>
          <a:stretch/>
        </p:blipFill>
        <p:spPr>
          <a:xfrm>
            <a:off x="2136000" y="848598"/>
            <a:ext cx="7920000" cy="468000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9882" y="5672143"/>
            <a:ext cx="6283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January 2018:</a:t>
            </a:r>
          </a:p>
          <a:p>
            <a:r>
              <a:rPr lang="en-US" sz="2400" dirty="0" err="1" smtClean="0"/>
              <a:t>Thyrenian</a:t>
            </a:r>
            <a:r>
              <a:rPr lang="en-US" sz="2400" dirty="0" smtClean="0"/>
              <a:t> Sea</a:t>
            </a:r>
            <a:r>
              <a:rPr lang="en-GB" sz="2400" dirty="0"/>
              <a:t> </a:t>
            </a:r>
            <a:r>
              <a:rPr lang="en-GB" sz="2400" dirty="0" smtClean="0"/>
              <a:t>- </a:t>
            </a:r>
            <a:r>
              <a:rPr lang="en-US" sz="2400" dirty="0" smtClean="0"/>
              <a:t>JDP Mediterranean – SWO &amp; BFT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62265" y="0"/>
            <a:ext cx="768434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70C0"/>
                </a:solidFill>
              </a:rPr>
              <a:t>EFCA Charter Vessel – Deployment Plan 2018</a:t>
            </a:r>
            <a:endParaRPr lang="en-GB" sz="3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000" t="21666" r="16000" b="35000"/>
          <a:stretch/>
        </p:blipFill>
        <p:spPr>
          <a:xfrm>
            <a:off x="2136000" y="848597"/>
            <a:ext cx="7920000" cy="46800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9863" y="5700713"/>
            <a:ext cx="8337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February to 15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April 2018: </a:t>
            </a:r>
          </a:p>
          <a:p>
            <a:r>
              <a:rPr lang="en-US" sz="2400" dirty="0" smtClean="0"/>
              <a:t>Western Mediterranean Sea - JDP Mediterranean – SWO &amp; BFT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62265" y="0"/>
            <a:ext cx="768434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70C0"/>
                </a:solidFill>
              </a:rPr>
              <a:t>EFCA Charter Vessel – Deployment Plan 2018</a:t>
            </a:r>
            <a:endParaRPr lang="en-GB" sz="3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5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000" t="21666" r="16000" b="35000"/>
          <a:stretch/>
        </p:blipFill>
        <p:spPr>
          <a:xfrm>
            <a:off x="2136000" y="848598"/>
            <a:ext cx="7920000" cy="46800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9863" y="5700713"/>
            <a:ext cx="5898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to 30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April 2018: </a:t>
            </a:r>
          </a:p>
          <a:p>
            <a:r>
              <a:rPr lang="en-US" sz="2400" dirty="0" smtClean="0"/>
              <a:t>Black Sea – Operational Plan Pilot Project TUR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2265" y="0"/>
            <a:ext cx="768434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70C0"/>
                </a:solidFill>
              </a:rPr>
              <a:t>EFCA Charter Vessel – Deployment Plan 2018</a:t>
            </a:r>
            <a:endParaRPr lang="en-GB" sz="3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1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000" t="21666" r="16000" b="35000"/>
          <a:stretch/>
        </p:blipFill>
        <p:spPr>
          <a:xfrm>
            <a:off x="2136000" y="848598"/>
            <a:ext cx="7920000" cy="46800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9863" y="5700713"/>
            <a:ext cx="6757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May to August 2018: </a:t>
            </a:r>
          </a:p>
          <a:p>
            <a:r>
              <a:rPr lang="en-US" sz="2400" dirty="0" smtClean="0"/>
              <a:t>Mediterranean Sea – JDP Mediterranean SWO &amp; BFT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2265" y="0"/>
            <a:ext cx="768434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70C0"/>
                </a:solidFill>
              </a:rPr>
              <a:t>EFCA Charter Vessel – Deployment Plan 2018</a:t>
            </a:r>
            <a:endParaRPr lang="en-GB" sz="3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6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000" t="21666" r="16000" b="35000"/>
          <a:stretch/>
        </p:blipFill>
        <p:spPr>
          <a:xfrm>
            <a:off x="2136000" y="862885"/>
            <a:ext cx="7920000" cy="46800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9863" y="5700713"/>
            <a:ext cx="2877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September 2018: </a:t>
            </a:r>
          </a:p>
          <a:p>
            <a:r>
              <a:rPr lang="en-US" sz="2400" dirty="0" smtClean="0"/>
              <a:t>Baltic Sea – JDP Baltic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2265" y="0"/>
            <a:ext cx="768434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70C0"/>
                </a:solidFill>
              </a:rPr>
              <a:t>EFCA Charter Vessel – Deployment Plan 2018</a:t>
            </a:r>
            <a:endParaRPr lang="en-GB" sz="3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8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000" t="21666" r="16000" b="35000"/>
          <a:stretch/>
        </p:blipFill>
        <p:spPr>
          <a:xfrm>
            <a:off x="2136000" y="820023"/>
            <a:ext cx="7920000" cy="46800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9863" y="5700713"/>
            <a:ext cx="3478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October 2018: </a:t>
            </a:r>
          </a:p>
          <a:p>
            <a:r>
              <a:rPr lang="en-US" sz="2400" dirty="0" smtClean="0"/>
              <a:t>North Sea – JDP North Sea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2265" y="0"/>
            <a:ext cx="768434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70C0"/>
                </a:solidFill>
              </a:rPr>
              <a:t>EFCA Charter Vessel – Deployment Plan 2018</a:t>
            </a:r>
            <a:endParaRPr lang="en-GB" sz="3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1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000" t="21666" r="16000" b="35000"/>
          <a:stretch/>
        </p:blipFill>
        <p:spPr>
          <a:xfrm>
            <a:off x="2136000" y="834310"/>
            <a:ext cx="7920000" cy="46800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9863" y="5700713"/>
            <a:ext cx="11280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November 2018: </a:t>
            </a:r>
          </a:p>
          <a:p>
            <a:r>
              <a:rPr lang="en-US" sz="2400" dirty="0" smtClean="0"/>
              <a:t>North Western Waters, North Sea</a:t>
            </a:r>
            <a:r>
              <a:rPr lang="en-US" sz="2400" dirty="0"/>
              <a:t> </a:t>
            </a:r>
            <a:r>
              <a:rPr lang="en-US" sz="2400" dirty="0" smtClean="0"/>
              <a:t>– JDP North Sea/JDP Western Waters mackerel fishery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2265" y="0"/>
            <a:ext cx="768434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70C0"/>
                </a:solidFill>
              </a:rPr>
              <a:t>EFCA Charter Vessel – Deployment Plan 2018</a:t>
            </a:r>
            <a:endParaRPr lang="en-GB" sz="3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7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000" t="21666" r="16000" b="35000"/>
          <a:stretch/>
        </p:blipFill>
        <p:spPr>
          <a:xfrm>
            <a:off x="2136000" y="848598"/>
            <a:ext cx="7920000" cy="46800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9863" y="5700713"/>
            <a:ext cx="5969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December 2018: </a:t>
            </a:r>
          </a:p>
          <a:p>
            <a:r>
              <a:rPr lang="en-US" sz="2400" dirty="0" smtClean="0"/>
              <a:t>Western Waters – JDP Western Waters - South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2265" y="0"/>
            <a:ext cx="768434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70C0"/>
                </a:solidFill>
              </a:rPr>
              <a:t>EFCA Charter Vessel – Deployment Plan 2018</a:t>
            </a:r>
            <a:endParaRPr lang="en-GB" sz="3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0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fcaRelated xmlns="3465bbfd-cd40-4cf3-86a2-450338cbf0ae" xsi:nil="true"/>
    <EfcaParent xmlns="3465bbfd-cd40-4cf3-86a2-450338cbf0ae" xsi:nil="true"/>
    <EFCA_UniqueId xmlns="3465bbfd-cd40-4cf3-86a2-450338cbf0ae">a5c282e2-ba2e-4bdd-bd5c-718da4dfd21e_acf06daa-3113-4525-9588-7b84f77747c5</EFCA_UniqueId>
    <EfcaChild xmlns="3465bbfd-cd40-4cf3-86a2-450338cbf0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FCA Workspace Document" ma:contentTypeID="0x01010016D78C936D4D4022B61359CB4057F55500ED33D0C35C3A5C43B75A6CD7CCEAA069" ma:contentTypeVersion="17" ma:contentTypeDescription="Workspace Document Content Type" ma:contentTypeScope="" ma:versionID="888f4f2501217080d56e5e5ca1b5a1ac">
  <xsd:schema xmlns:xsd="http://www.w3.org/2001/XMLSchema" xmlns:xs="http://www.w3.org/2001/XMLSchema" xmlns:p="http://schemas.microsoft.com/office/2006/metadata/properties" xmlns:ns2="3465bbfd-cd40-4cf3-86a2-450338cbf0ae" xmlns:ns3="cc2d44e1-8e32-41f4-8f01-6f8dd4501287" targetNamespace="http://schemas.microsoft.com/office/2006/metadata/properties" ma:root="true" ma:fieldsID="e17e8e11629fd6f0eb9e8cc4786b5660" ns2:_="" ns3:_="">
    <xsd:import namespace="3465bbfd-cd40-4cf3-86a2-450338cbf0ae"/>
    <xsd:import namespace="cc2d44e1-8e32-41f4-8f01-6f8dd4501287"/>
    <xsd:element name="properties">
      <xsd:complexType>
        <xsd:sequence>
          <xsd:element name="documentManagement">
            <xsd:complexType>
              <xsd:all>
                <xsd:element ref="ns2:EfcaParent" minOccurs="0"/>
                <xsd:element ref="ns2:EfcaChild" minOccurs="0"/>
                <xsd:element ref="ns2:EfcaRelated" minOccurs="0"/>
                <xsd:element ref="ns2:EFCA_Unique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5bbfd-cd40-4cf3-86a2-450338cbf0ae" elementFormDefault="qualified">
    <xsd:import namespace="http://schemas.microsoft.com/office/2006/documentManagement/types"/>
    <xsd:import namespace="http://schemas.microsoft.com/office/infopath/2007/PartnerControls"/>
    <xsd:element name="EfcaParent" ma:index="8" nillable="true" ma:displayName="EfcaParent" ma:hidden="true" ma:internalName="EfcaParent" ma:showField="Term1033">
      <xsd:simpleType>
        <xsd:restriction base="dms:Unknown"/>
      </xsd:simpleType>
    </xsd:element>
    <xsd:element name="EfcaChild" ma:index="9" nillable="true" ma:displayName="EfcaChild" ma:hidden="true" ma:internalName="EfcaChild" ma:showField="Term1033">
      <xsd:simpleType>
        <xsd:restriction base="dms:Unknown"/>
      </xsd:simpleType>
    </xsd:element>
    <xsd:element name="EfcaRelated" ma:index="10" nillable="true" ma:displayName="EfcaRelated" ma:hidden="true" ma:internalName="EfcaRelated" ma:showField="Term1033">
      <xsd:simpleType>
        <xsd:restriction base="dms:Unknown"/>
      </xsd:simpleType>
    </xsd:element>
    <xsd:element name="EFCA_UniqueId" ma:index="11" nillable="true" ma:displayName="Unique Id" ma:default="" ma:hidden="true" ma:internalName="EFCA_UniqueI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d44e1-8e32-41f4-8f01-6f8dd4501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UniqueIdEventReceiverAdded</Name>
    <Synchronization>Synchronous</Synchronization>
    <Type>10001</Type>
    <SequenceNumber>1000</SequenceNumber>
    <Url/>
    <Assembly>EFCA.Intranet.RelatedDocuments, Version=1.0.0.0, Culture=neutral, PublicKeyToken=74526b7aa41594cc</Assembly>
    <Class>EFCA.Intranet.RelatedDocuments.EventReceivers.UniqueIdEventReceiver</Class>
    <Data/>
    <Filter/>
  </Receiver>
  <Receiver>
    <Name>UniqueIdEventReceiverUpdated</Name>
    <Synchronization>Synchronous</Synchronization>
    <Type>10002</Type>
    <SequenceNumber>1000</SequenceNumber>
    <Url/>
    <Assembly>EFCA.Intranet.RelatedDocuments, Version=1.0.0.0, Culture=neutral, PublicKeyToken=74526b7aa41594cc</Assembly>
    <Class>EFCA.Intranet.RelatedDocuments.EventReceivers.UniqueIdEventReceiver</Class>
    <Data/>
    <Filter/>
  </Receiver>
  <Receiver>
    <Name>UniqueIdEventReceiverDeleting</Name>
    <Synchronization>Synchronous</Synchronization>
    <Type>3</Type>
    <SequenceNumber>1000</SequenceNumber>
    <Url/>
    <Assembly>EFCA.Intranet.RelatedDocuments, Version=1.0.0.0, Culture=neutral, PublicKeyToken=74526b7aa41594cc</Assembly>
    <Class>EFCA.Intranet.RelatedDocuments.EventReceivers.UniqueIdEventReceiver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61D7C8-2A4D-4EB4-A8DF-897D17B4D171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3465bbfd-cd40-4cf3-86a2-450338cbf0ae"/>
    <ds:schemaRef ds:uri="cc2d44e1-8e32-41f4-8f01-6f8dd4501287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EE8632-A19B-4948-BB8B-23C4EDE28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5bbfd-cd40-4cf3-86a2-450338cbf0ae"/>
    <ds:schemaRef ds:uri="cc2d44e1-8e32-41f4-8f01-6f8dd4501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5B3737-91D6-4F9D-AC8F-5E59B7C2AA9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5926998-DDB5-47A5-9FB8-E2A31EE7F9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157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EFCA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BENSCH Alexis (EFCA)</dc:creator>
  <cp:lastModifiedBy>IGLESIAS Maria (EFCA)</cp:lastModifiedBy>
  <cp:revision>9</cp:revision>
  <dcterms:created xsi:type="dcterms:W3CDTF">2017-11-28T14:53:07Z</dcterms:created>
  <dcterms:modified xsi:type="dcterms:W3CDTF">2017-12-22T09:30:23Z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0x01010016D78C936D4D4022B61359CB4057F55500ED33D0C35C3A5C43B75A6CD7CCEAA069</vt:lpwstr>
  </property>
</Properties>
</file>